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61" r:id="rId4"/>
    <p:sldId id="258" r:id="rId5"/>
    <p:sldId id="265" r:id="rId6"/>
    <p:sldId id="266" r:id="rId7"/>
    <p:sldId id="267" r:id="rId8"/>
    <p:sldId id="269" r:id="rId9"/>
    <p:sldId id="270" r:id="rId10"/>
    <p:sldId id="271" r:id="rId11"/>
    <p:sldId id="260" r:id="rId12"/>
    <p:sldId id="263" r:id="rId13"/>
    <p:sldId id="268" r:id="rId14"/>
    <p:sldId id="262" r:id="rId15"/>
    <p:sldId id="259" r:id="rId16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3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172AE-5CE9-4AAB-AEE6-576D5985A84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E273-6C70-48C7-B2D8-2FBFB6AD51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516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172AE-5CE9-4AAB-AEE6-576D5985A84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E273-6C70-48C7-B2D8-2FBFB6AD51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179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172AE-5CE9-4AAB-AEE6-576D5985A84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E273-6C70-48C7-B2D8-2FBFB6AD5121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14604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172AE-5CE9-4AAB-AEE6-576D5985A84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E273-6C70-48C7-B2D8-2FBFB6AD51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5644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172AE-5CE9-4AAB-AEE6-576D5985A84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E273-6C70-48C7-B2D8-2FBFB6AD512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07791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172AE-5CE9-4AAB-AEE6-576D5985A84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E273-6C70-48C7-B2D8-2FBFB6AD51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9931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172AE-5CE9-4AAB-AEE6-576D5985A84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E273-6C70-48C7-B2D8-2FBFB6AD51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5943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172AE-5CE9-4AAB-AEE6-576D5985A84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E273-6C70-48C7-B2D8-2FBFB6AD51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50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172AE-5CE9-4AAB-AEE6-576D5985A84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E273-6C70-48C7-B2D8-2FBFB6AD51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928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172AE-5CE9-4AAB-AEE6-576D5985A84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E273-6C70-48C7-B2D8-2FBFB6AD51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777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172AE-5CE9-4AAB-AEE6-576D5985A84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E273-6C70-48C7-B2D8-2FBFB6AD51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306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172AE-5CE9-4AAB-AEE6-576D5985A84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E273-6C70-48C7-B2D8-2FBFB6AD51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32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172AE-5CE9-4AAB-AEE6-576D5985A84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E273-6C70-48C7-B2D8-2FBFB6AD51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382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172AE-5CE9-4AAB-AEE6-576D5985A84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E273-6C70-48C7-B2D8-2FBFB6AD51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110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172AE-5CE9-4AAB-AEE6-576D5985A84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E273-6C70-48C7-B2D8-2FBFB6AD51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217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172AE-5CE9-4AAB-AEE6-576D5985A84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E273-6C70-48C7-B2D8-2FBFB6AD51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080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172AE-5CE9-4AAB-AEE6-576D5985A84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115E273-6C70-48C7-B2D8-2FBFB6AD51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729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5713" y="204716"/>
            <a:ext cx="55955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Музей заповедник – </a:t>
            </a:r>
            <a:r>
              <a:rPr lang="ru-RU" sz="2400" b="1" dirty="0" err="1" smtClean="0"/>
              <a:t>Йихкина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меттиг</a:t>
            </a:r>
            <a:endParaRPr lang="ru-RU" sz="2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65" y="805217"/>
            <a:ext cx="5519447" cy="399241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512" y="2375065"/>
            <a:ext cx="5908739" cy="4328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81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462" y="1890712"/>
            <a:ext cx="7839075" cy="307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1836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84394" y="6045958"/>
            <a:ext cx="5131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387" y="661987"/>
            <a:ext cx="9801225" cy="553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33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787" y="995362"/>
            <a:ext cx="8734425" cy="486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71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1714" y="729000"/>
            <a:ext cx="9628571" cy="540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06338" y="1947553"/>
            <a:ext cx="13419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err="1" smtClean="0">
                <a:solidFill>
                  <a:schemeClr val="accent2"/>
                </a:solidFill>
              </a:rPr>
              <a:t>Муьлш</a:t>
            </a:r>
            <a:r>
              <a:rPr lang="ru-RU" sz="1600" b="1" i="1" dirty="0" smtClean="0">
                <a:solidFill>
                  <a:schemeClr val="accent2"/>
                </a:solidFill>
              </a:rPr>
              <a:t>?</a:t>
            </a:r>
            <a:endParaRPr lang="ru-RU" sz="1600" b="1" i="1" dirty="0">
              <a:solidFill>
                <a:schemeClr val="accent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06336" y="2446892"/>
            <a:ext cx="13419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err="1" smtClean="0">
                <a:solidFill>
                  <a:schemeClr val="accent2"/>
                </a:solidFill>
              </a:rPr>
              <a:t>Хьенан</a:t>
            </a:r>
            <a:r>
              <a:rPr lang="ru-RU" sz="1600" b="1" i="1" dirty="0" smtClean="0">
                <a:solidFill>
                  <a:schemeClr val="accent2"/>
                </a:solidFill>
              </a:rPr>
              <a:t>?</a:t>
            </a:r>
            <a:endParaRPr lang="ru-RU" sz="1600" b="1" i="1" dirty="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06335" y="2946231"/>
            <a:ext cx="13419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err="1" smtClean="0">
                <a:solidFill>
                  <a:schemeClr val="accent2"/>
                </a:solidFill>
              </a:rPr>
              <a:t>Хьанна</a:t>
            </a:r>
            <a:r>
              <a:rPr lang="ru-RU" sz="1600" b="1" i="1" dirty="0" smtClean="0">
                <a:solidFill>
                  <a:schemeClr val="accent2"/>
                </a:solidFill>
              </a:rPr>
              <a:t>?</a:t>
            </a:r>
            <a:endParaRPr lang="ru-RU" sz="1600" b="1" i="1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06334" y="3445570"/>
            <a:ext cx="13419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err="1" smtClean="0">
                <a:solidFill>
                  <a:schemeClr val="accent2"/>
                </a:solidFill>
              </a:rPr>
              <a:t>Хьан</a:t>
            </a:r>
            <a:r>
              <a:rPr lang="ru-RU" sz="1600" b="1" i="1" dirty="0" smtClean="0">
                <a:solidFill>
                  <a:schemeClr val="accent2"/>
                </a:solidFill>
              </a:rPr>
              <a:t>?</a:t>
            </a:r>
            <a:endParaRPr lang="ru-RU" sz="1600" b="1" i="1" dirty="0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6334" y="3944909"/>
            <a:ext cx="13419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err="1" smtClean="0">
                <a:solidFill>
                  <a:schemeClr val="accent2"/>
                </a:solidFill>
              </a:rPr>
              <a:t>Хьаьнца</a:t>
            </a:r>
            <a:r>
              <a:rPr lang="ru-RU" sz="1600" b="1" i="1" dirty="0" smtClean="0">
                <a:solidFill>
                  <a:schemeClr val="accent2"/>
                </a:solidFill>
              </a:rPr>
              <a:t>?</a:t>
            </a:r>
            <a:endParaRPr lang="ru-RU" sz="1600" b="1" i="1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6333" y="4368338"/>
            <a:ext cx="13419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err="1" smtClean="0">
                <a:solidFill>
                  <a:schemeClr val="accent2"/>
                </a:solidFill>
              </a:rPr>
              <a:t>Хьанах</a:t>
            </a:r>
            <a:r>
              <a:rPr lang="ru-RU" sz="1600" b="1" i="1" dirty="0" smtClean="0">
                <a:solidFill>
                  <a:schemeClr val="accent2"/>
                </a:solidFill>
              </a:rPr>
              <a:t>?</a:t>
            </a:r>
            <a:endParaRPr lang="ru-RU" sz="1600" b="1" i="1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06332" y="4931305"/>
            <a:ext cx="13419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err="1" smtClean="0">
                <a:solidFill>
                  <a:schemeClr val="accent2"/>
                </a:solidFill>
              </a:rPr>
              <a:t>Хьаьнга</a:t>
            </a:r>
            <a:r>
              <a:rPr lang="ru-RU" sz="1600" b="1" i="1" dirty="0" smtClean="0">
                <a:solidFill>
                  <a:schemeClr val="accent2"/>
                </a:solidFill>
              </a:rPr>
              <a:t>?</a:t>
            </a:r>
            <a:endParaRPr lang="ru-RU" sz="1600" b="1" i="1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6332" y="5291106"/>
            <a:ext cx="13419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err="1" smtClean="0">
                <a:solidFill>
                  <a:schemeClr val="accent2"/>
                </a:solidFill>
              </a:rPr>
              <a:t>Хьанал</a:t>
            </a:r>
            <a:r>
              <a:rPr lang="ru-RU" sz="1600" b="1" i="1" dirty="0" smtClean="0">
                <a:solidFill>
                  <a:schemeClr val="accent2"/>
                </a:solidFill>
              </a:rPr>
              <a:t>?</a:t>
            </a:r>
            <a:endParaRPr lang="ru-RU" sz="1600" b="1" i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12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3619" y="729000"/>
            <a:ext cx="9704762" cy="540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06338" y="1947553"/>
            <a:ext cx="13419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err="1" smtClean="0">
                <a:solidFill>
                  <a:schemeClr val="accent2"/>
                </a:solidFill>
              </a:rPr>
              <a:t>Муьлш</a:t>
            </a:r>
            <a:r>
              <a:rPr lang="ru-RU" sz="1600" b="1" i="1" dirty="0" smtClean="0">
                <a:solidFill>
                  <a:schemeClr val="accent2"/>
                </a:solidFill>
              </a:rPr>
              <a:t>?</a:t>
            </a:r>
            <a:endParaRPr lang="ru-RU" sz="1600" b="1" i="1" dirty="0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6336" y="2446892"/>
            <a:ext cx="13419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err="1" smtClean="0">
                <a:solidFill>
                  <a:schemeClr val="accent2"/>
                </a:solidFill>
              </a:rPr>
              <a:t>Хьенан</a:t>
            </a:r>
            <a:r>
              <a:rPr lang="ru-RU" sz="1600" b="1" i="1" dirty="0" smtClean="0">
                <a:solidFill>
                  <a:schemeClr val="accent2"/>
                </a:solidFill>
              </a:rPr>
              <a:t>?</a:t>
            </a:r>
            <a:endParaRPr lang="ru-RU" sz="1600" b="1" i="1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6335" y="2946231"/>
            <a:ext cx="13419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err="1" smtClean="0">
                <a:solidFill>
                  <a:schemeClr val="accent2"/>
                </a:solidFill>
              </a:rPr>
              <a:t>Хьанна</a:t>
            </a:r>
            <a:r>
              <a:rPr lang="ru-RU" sz="1600" b="1" i="1" dirty="0" smtClean="0">
                <a:solidFill>
                  <a:schemeClr val="accent2"/>
                </a:solidFill>
              </a:rPr>
              <a:t>?</a:t>
            </a:r>
            <a:endParaRPr lang="ru-RU" sz="1600" b="1" i="1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06334" y="3445570"/>
            <a:ext cx="13419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err="1" smtClean="0">
                <a:solidFill>
                  <a:schemeClr val="accent2"/>
                </a:solidFill>
              </a:rPr>
              <a:t>Хьан</a:t>
            </a:r>
            <a:r>
              <a:rPr lang="ru-RU" sz="1600" b="1" i="1" dirty="0" smtClean="0">
                <a:solidFill>
                  <a:schemeClr val="accent2"/>
                </a:solidFill>
              </a:rPr>
              <a:t>?</a:t>
            </a:r>
            <a:endParaRPr lang="ru-RU" sz="1600" b="1" i="1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6334" y="3944909"/>
            <a:ext cx="13419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err="1" smtClean="0">
                <a:solidFill>
                  <a:schemeClr val="accent2"/>
                </a:solidFill>
              </a:rPr>
              <a:t>Хьаьнца</a:t>
            </a:r>
            <a:r>
              <a:rPr lang="ru-RU" sz="1600" b="1" i="1" dirty="0" smtClean="0">
                <a:solidFill>
                  <a:schemeClr val="accent2"/>
                </a:solidFill>
              </a:rPr>
              <a:t>?</a:t>
            </a:r>
            <a:endParaRPr lang="ru-RU" sz="1600" b="1" i="1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06333" y="4368338"/>
            <a:ext cx="13419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err="1" smtClean="0">
                <a:solidFill>
                  <a:schemeClr val="accent2"/>
                </a:solidFill>
              </a:rPr>
              <a:t>Хьанах</a:t>
            </a:r>
            <a:r>
              <a:rPr lang="ru-RU" sz="1600" b="1" i="1" dirty="0" smtClean="0">
                <a:solidFill>
                  <a:schemeClr val="accent2"/>
                </a:solidFill>
              </a:rPr>
              <a:t>?</a:t>
            </a:r>
            <a:endParaRPr lang="ru-RU" sz="1600" b="1" i="1" dirty="0">
              <a:solidFill>
                <a:schemeClr val="accent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06332" y="4931305"/>
            <a:ext cx="13419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err="1" smtClean="0">
                <a:solidFill>
                  <a:schemeClr val="accent2"/>
                </a:solidFill>
              </a:rPr>
              <a:t>Хьаьнга</a:t>
            </a:r>
            <a:r>
              <a:rPr lang="ru-RU" sz="1600" b="1" i="1" dirty="0" smtClean="0">
                <a:solidFill>
                  <a:schemeClr val="accent2"/>
                </a:solidFill>
              </a:rPr>
              <a:t>?</a:t>
            </a:r>
            <a:endParaRPr lang="ru-RU" sz="1600" b="1" i="1" dirty="0">
              <a:solidFill>
                <a:schemeClr val="accent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06332" y="5291106"/>
            <a:ext cx="13419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err="1" smtClean="0">
                <a:solidFill>
                  <a:schemeClr val="accent2"/>
                </a:solidFill>
              </a:rPr>
              <a:t>Хьанал</a:t>
            </a:r>
            <a:r>
              <a:rPr lang="ru-RU" sz="1600" b="1" i="1" dirty="0" smtClean="0">
                <a:solidFill>
                  <a:schemeClr val="accent2"/>
                </a:solidFill>
              </a:rPr>
              <a:t>?</a:t>
            </a:r>
            <a:endParaRPr lang="ru-RU" sz="1600" b="1" i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13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369" y="522514"/>
            <a:ext cx="9057261" cy="5925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48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8259" y="676895"/>
            <a:ext cx="6370511" cy="601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57600" y="130629"/>
            <a:ext cx="45957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Герб – х1ол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90319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79" y="1045028"/>
            <a:ext cx="5888000" cy="42751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0171" y="2220686"/>
            <a:ext cx="5665584" cy="44708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6808" y="263657"/>
            <a:ext cx="4107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Волк - Борз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048975" y="1522441"/>
            <a:ext cx="4107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Олень - </a:t>
            </a:r>
            <a:r>
              <a:rPr lang="ru-RU" sz="2400" b="1" dirty="0" err="1" smtClean="0"/>
              <a:t>Сай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57096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27" y="1151905"/>
            <a:ext cx="4990607" cy="54567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646" y="1341911"/>
            <a:ext cx="6673933" cy="50767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2509" y="368135"/>
            <a:ext cx="4667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/>
              <a:t>Нохчийн</a:t>
            </a:r>
            <a:r>
              <a:rPr lang="ru-RU" b="1" dirty="0" smtClean="0"/>
              <a:t> </a:t>
            </a:r>
            <a:r>
              <a:rPr lang="ru-RU" b="1" dirty="0" err="1" smtClean="0"/>
              <a:t>Республикан</a:t>
            </a:r>
            <a:r>
              <a:rPr lang="ru-RU" b="1" dirty="0" smtClean="0"/>
              <a:t> </a:t>
            </a:r>
            <a:r>
              <a:rPr lang="ru-RU" b="1" dirty="0" err="1" smtClean="0"/>
              <a:t>хьалхара</a:t>
            </a:r>
            <a:r>
              <a:rPr lang="ru-RU" b="1" dirty="0" smtClean="0"/>
              <a:t> </a:t>
            </a:r>
            <a:r>
              <a:rPr lang="ru-RU" b="1" dirty="0" err="1" smtClean="0"/>
              <a:t>Паччахь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82047" y="641268"/>
            <a:ext cx="4619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/>
              <a:t>Харачойн</a:t>
            </a:r>
            <a:r>
              <a:rPr lang="ru-RU" b="1" dirty="0" smtClean="0"/>
              <a:t> </a:t>
            </a:r>
            <a:r>
              <a:rPr lang="ru-RU" b="1" dirty="0" err="1" smtClean="0"/>
              <a:t>обарг</a:t>
            </a:r>
            <a:r>
              <a:rPr lang="ru-RU" b="1" dirty="0" smtClean="0"/>
              <a:t> </a:t>
            </a:r>
            <a:r>
              <a:rPr lang="ru-RU" b="1" dirty="0" err="1" smtClean="0"/>
              <a:t>Зеламха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145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1262" y="493838"/>
            <a:ext cx="10770920" cy="5778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Аргунски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музей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йиллина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меттиг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уггара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хазачу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меттехь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йу.Уггара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лекхачу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лаьмнашкахь,т1е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кхача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халачу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меттехь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йу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Даймахкахь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иза</a:t>
            </a:r>
            <a:r>
              <a:rPr lang="ru-RU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кхоьллина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йу,бух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т1ехь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масийтта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х1оллам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историн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1аламан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Чанта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Аргунски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Шаро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Аргунски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ч1ожанаш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вовше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дозаделла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исторически,этнически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латта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т1ехь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вовше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мехалла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йолуш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гонахьарчу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1аламан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сурт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х1оттош. 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И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меттиг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дийцарехь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дика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лаььтина,шортта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г1ишлойн,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нохчийн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къомах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лаьцна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исторехь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йуьцуш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йу.Нах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1ийна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меттиг,уьш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баьхна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меттиг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нах д1абоьхкина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меттиг,лаьттан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кешнаш,лаьттан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бухахь,лаьтта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т1ехь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тайпана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т1еман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доьхьала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1ен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йина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б1аьвнаш йу,г1амаран гулам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йу.Дешначу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наха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дийцарехь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заманахь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лаьттина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йолу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х1оллам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исторехь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 музей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йолчу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меттехь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лаьцна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оцу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ши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эзар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шо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вайн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хан т1екхачале 19-чу б1е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шарахь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шо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чулоцуш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кхузахь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гойтуш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бу,массо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тайпа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х1олламаш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тайп-тайпана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эцна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меттиг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    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Аргунски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музей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йиллинчу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меттеь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йу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йалх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б1е  х1олламаш, истории,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археологии,архитектури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1алам,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царна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йукъахь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бара б1е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кхузткъе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итт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х1оллам.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99066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09257" y="600872"/>
            <a:ext cx="6096000" cy="49233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Памятник – х1оллам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Ущелий – ч1ожанаш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Природа – 1алам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Дома – г1ишлой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Башня – б1ов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Замковые комплексы – г1амаран гулам </a:t>
            </a:r>
            <a:r>
              <a:rPr lang="ru-RU" sz="32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йу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Герб – х1ост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06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3153" y="320634"/>
            <a:ext cx="10545289" cy="403187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3600" dirty="0" smtClean="0"/>
              <a:t>Шу марша дог1ийла, х1ай </a:t>
            </a:r>
            <a:r>
              <a:rPr lang="ru-RU" sz="3600" dirty="0" err="1" smtClean="0"/>
              <a:t>йуьртан</a:t>
            </a:r>
            <a:r>
              <a:rPr lang="ru-RU" sz="3600" dirty="0" smtClean="0"/>
              <a:t> </a:t>
            </a:r>
            <a:r>
              <a:rPr lang="ru-RU" sz="3600" dirty="0" err="1" smtClean="0"/>
              <a:t>тхьамданаш</a:t>
            </a:r>
            <a:endParaRPr lang="ru-RU" sz="3600" dirty="0" smtClean="0"/>
          </a:p>
          <a:p>
            <a:r>
              <a:rPr lang="ru-RU" sz="3600" dirty="0" smtClean="0"/>
              <a:t>Шу </a:t>
            </a:r>
            <a:r>
              <a:rPr lang="ru-RU" sz="3600" dirty="0" err="1" smtClean="0"/>
              <a:t>лаа</a:t>
            </a:r>
            <a:r>
              <a:rPr lang="ru-RU" sz="3600" dirty="0" smtClean="0"/>
              <a:t> </a:t>
            </a:r>
            <a:r>
              <a:rPr lang="ru-RU" sz="3600" dirty="0" err="1" smtClean="0"/>
              <a:t>леларий</a:t>
            </a:r>
            <a:r>
              <a:rPr lang="ru-RU" sz="3600" dirty="0" smtClean="0"/>
              <a:t>, шу тара </a:t>
            </a:r>
            <a:r>
              <a:rPr lang="ru-RU" sz="3600" dirty="0" err="1" smtClean="0"/>
              <a:t>леларий</a:t>
            </a:r>
            <a:r>
              <a:rPr lang="en-US" sz="3600" dirty="0" smtClean="0"/>
              <a:t>?</a:t>
            </a:r>
            <a:endParaRPr lang="ru-RU" sz="3600" dirty="0" smtClean="0"/>
          </a:p>
          <a:p>
            <a:pPr marL="285750" indent="-285750">
              <a:buFontTx/>
              <a:buChar char="-"/>
            </a:pPr>
            <a:r>
              <a:rPr lang="ru-RU" sz="3600" dirty="0" err="1" smtClean="0"/>
              <a:t>тхо</a:t>
            </a:r>
            <a:r>
              <a:rPr lang="ru-RU" sz="3600" dirty="0" smtClean="0"/>
              <a:t> </a:t>
            </a:r>
            <a:r>
              <a:rPr lang="ru-RU" sz="3600" dirty="0" err="1" smtClean="0"/>
              <a:t>лаа</a:t>
            </a:r>
            <a:r>
              <a:rPr lang="ru-RU" sz="3600" dirty="0" smtClean="0"/>
              <a:t> </a:t>
            </a:r>
            <a:r>
              <a:rPr lang="ru-RU" sz="3600" dirty="0" err="1" smtClean="0"/>
              <a:t>ма</a:t>
            </a:r>
            <a:r>
              <a:rPr lang="ru-RU" sz="3600" dirty="0" smtClean="0"/>
              <a:t> </a:t>
            </a:r>
            <a:r>
              <a:rPr lang="ru-RU" sz="3600" dirty="0" err="1" smtClean="0"/>
              <a:t>лела</a:t>
            </a:r>
            <a:r>
              <a:rPr lang="ru-RU" sz="3600" dirty="0" smtClean="0"/>
              <a:t>, </a:t>
            </a:r>
            <a:r>
              <a:rPr lang="ru-RU" sz="3600" dirty="0" err="1" smtClean="0"/>
              <a:t>тхо</a:t>
            </a:r>
            <a:r>
              <a:rPr lang="ru-RU" sz="3600" dirty="0" smtClean="0"/>
              <a:t> тара </a:t>
            </a:r>
            <a:r>
              <a:rPr lang="ru-RU" sz="3600" dirty="0" err="1" smtClean="0"/>
              <a:t>ма</a:t>
            </a:r>
            <a:r>
              <a:rPr lang="ru-RU" sz="3600" dirty="0" smtClean="0"/>
              <a:t> </a:t>
            </a:r>
            <a:r>
              <a:rPr lang="ru-RU" sz="3600" dirty="0" err="1" smtClean="0"/>
              <a:t>лела</a:t>
            </a:r>
            <a:endParaRPr lang="ru-RU" sz="3600" dirty="0" smtClean="0"/>
          </a:p>
          <a:p>
            <a:pPr marL="285750" indent="-285750">
              <a:buFontTx/>
              <a:buChar char="-"/>
            </a:pPr>
            <a:r>
              <a:rPr lang="ru-RU" sz="3600" dirty="0" err="1" smtClean="0"/>
              <a:t>Хьоьга</a:t>
            </a:r>
            <a:r>
              <a:rPr lang="ru-RU" sz="3600" dirty="0" smtClean="0"/>
              <a:t> веха </a:t>
            </a:r>
            <a:r>
              <a:rPr lang="ru-RU" sz="3600" dirty="0" err="1" smtClean="0"/>
              <a:t>ма</a:t>
            </a:r>
            <a:r>
              <a:rPr lang="ru-RU" sz="3600" dirty="0" smtClean="0"/>
              <a:t> </a:t>
            </a:r>
            <a:r>
              <a:rPr lang="ru-RU" sz="3600" dirty="0" err="1" smtClean="0"/>
              <a:t>даьхкина</a:t>
            </a:r>
            <a:r>
              <a:rPr lang="ru-RU" sz="3600" dirty="0" smtClean="0"/>
              <a:t> </a:t>
            </a:r>
            <a:r>
              <a:rPr lang="ru-RU" sz="3600" dirty="0" err="1" smtClean="0"/>
              <a:t>хьан</a:t>
            </a:r>
            <a:r>
              <a:rPr lang="ru-RU" sz="3600" dirty="0" smtClean="0"/>
              <a:t> жима </a:t>
            </a:r>
            <a:r>
              <a:rPr lang="ru-RU" sz="3600" dirty="0" err="1"/>
              <a:t>в</a:t>
            </a:r>
            <a:r>
              <a:rPr lang="ru-RU" sz="3600" dirty="0" err="1" smtClean="0"/>
              <a:t>а</a:t>
            </a:r>
            <a:r>
              <a:rPr lang="ru-RU" sz="3600" dirty="0" smtClean="0"/>
              <a:t> </a:t>
            </a:r>
            <a:r>
              <a:rPr lang="ru-RU" sz="3600" dirty="0" err="1" smtClean="0"/>
              <a:t>Сурхо</a:t>
            </a:r>
            <a:r>
              <a:rPr lang="ru-RU" sz="3600" dirty="0" smtClean="0"/>
              <a:t>.</a:t>
            </a:r>
          </a:p>
          <a:p>
            <a:r>
              <a:rPr lang="ru-RU" sz="3600" dirty="0" err="1" smtClean="0"/>
              <a:t>Вехча</a:t>
            </a:r>
            <a:r>
              <a:rPr lang="ru-RU" sz="3600" dirty="0" smtClean="0"/>
              <a:t> </a:t>
            </a:r>
            <a:r>
              <a:rPr lang="ru-RU" sz="3600" dirty="0" err="1" smtClean="0"/>
              <a:t>ло</a:t>
            </a:r>
            <a:r>
              <a:rPr lang="ru-RU" sz="3600" dirty="0" smtClean="0"/>
              <a:t> </a:t>
            </a:r>
            <a:r>
              <a:rPr lang="ru-RU" sz="3600" dirty="0" err="1" smtClean="0"/>
              <a:t>ахь</a:t>
            </a:r>
            <a:r>
              <a:rPr lang="ru-RU" sz="3600" dirty="0" smtClean="0"/>
              <a:t> </a:t>
            </a:r>
            <a:r>
              <a:rPr lang="ru-RU" sz="3600" dirty="0" err="1" smtClean="0"/>
              <a:t>тхуна</a:t>
            </a:r>
            <a:r>
              <a:rPr lang="ru-RU" sz="3600" dirty="0" smtClean="0"/>
              <a:t> </a:t>
            </a:r>
            <a:r>
              <a:rPr lang="ru-RU" sz="3600" dirty="0" err="1" smtClean="0"/>
              <a:t>хьайн</a:t>
            </a:r>
            <a:r>
              <a:rPr lang="ru-RU" sz="3600" dirty="0" smtClean="0"/>
              <a:t> жима и </a:t>
            </a:r>
            <a:r>
              <a:rPr lang="ru-RU" sz="3600" dirty="0" err="1" smtClean="0"/>
              <a:t>Сурхо</a:t>
            </a:r>
            <a:r>
              <a:rPr lang="ru-RU" sz="3600" dirty="0" smtClean="0"/>
              <a:t>, - олуш,</a:t>
            </a:r>
          </a:p>
          <a:p>
            <a:r>
              <a:rPr lang="ru-RU" sz="3600" dirty="0"/>
              <a:t>л</a:t>
            </a:r>
            <a:r>
              <a:rPr lang="ru-RU" sz="3600" dirty="0" smtClean="0"/>
              <a:t>ен </a:t>
            </a:r>
            <a:r>
              <a:rPr lang="ru-RU" sz="3600" dirty="0" err="1" smtClean="0"/>
              <a:t>бевли</a:t>
            </a:r>
            <a:r>
              <a:rPr lang="ru-RU" sz="3600" dirty="0" smtClean="0"/>
              <a:t>, </a:t>
            </a:r>
            <a:r>
              <a:rPr lang="ru-RU" sz="3600" dirty="0" err="1" smtClean="0"/>
              <a:t>тов</a:t>
            </a:r>
            <a:r>
              <a:rPr lang="ru-RU" sz="3600" dirty="0" smtClean="0"/>
              <a:t>, и </a:t>
            </a:r>
            <a:r>
              <a:rPr lang="ru-RU" sz="3600" dirty="0" err="1" smtClean="0"/>
              <a:t>йуьртан</a:t>
            </a:r>
            <a:r>
              <a:rPr lang="ru-RU" sz="3600" dirty="0" smtClean="0"/>
              <a:t> </a:t>
            </a:r>
            <a:r>
              <a:rPr lang="ru-RU" sz="3600" dirty="0" err="1" smtClean="0"/>
              <a:t>тхьамданаш</a:t>
            </a:r>
            <a:r>
              <a:rPr lang="ru-RU" sz="3600" dirty="0" smtClean="0"/>
              <a:t>.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4757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862" y="595312"/>
            <a:ext cx="9820275" cy="566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697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162" y="766762"/>
            <a:ext cx="9591675" cy="532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083780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164</TotalTime>
  <Words>269</Words>
  <Application>Microsoft Office PowerPoint</Application>
  <PresentationFormat>Широкоэкранный</PresentationFormat>
  <Paragraphs>39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15</cp:revision>
  <cp:lastPrinted>2022-02-03T03:08:58Z</cp:lastPrinted>
  <dcterms:created xsi:type="dcterms:W3CDTF">2022-01-31T21:25:24Z</dcterms:created>
  <dcterms:modified xsi:type="dcterms:W3CDTF">2022-02-03T03:11:46Z</dcterms:modified>
</cp:coreProperties>
</file>