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5" r:id="rId2"/>
    <p:sldId id="257" r:id="rId3"/>
    <p:sldId id="258" r:id="rId4"/>
    <p:sldId id="259" r:id="rId5"/>
    <p:sldId id="260" r:id="rId6"/>
    <p:sldId id="261" r:id="rId7"/>
    <p:sldId id="267" r:id="rId8"/>
    <p:sldId id="271" r:id="rId9"/>
    <p:sldId id="272" r:id="rId10"/>
    <p:sldId id="269" r:id="rId11"/>
    <p:sldId id="264" r:id="rId12"/>
    <p:sldId id="265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051" y="-99392"/>
            <a:ext cx="9177051" cy="6882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2650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260648"/>
            <a:ext cx="7408333" cy="5250896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Рассмотрите рисунок и решите задачу.</a:t>
            </a:r>
          </a:p>
          <a:p>
            <a:r>
              <a:rPr lang="ru-RU" dirty="0">
                <a:solidFill>
                  <a:schemeClr val="tx1"/>
                </a:solidFill>
              </a:rPr>
              <a:t>Покупатель  решил  купить  </a:t>
            </a:r>
            <a:r>
              <a:rPr lang="ru-RU" dirty="0" smtClean="0">
                <a:solidFill>
                  <a:schemeClr val="tx1"/>
                </a:solidFill>
              </a:rPr>
              <a:t>килограмм  </a:t>
            </a:r>
            <a:r>
              <a:rPr lang="ru-RU" dirty="0">
                <a:solidFill>
                  <a:schemeClr val="tx1"/>
                </a:solidFill>
              </a:rPr>
              <a:t>кураги  и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килограмм </a:t>
            </a:r>
            <a:r>
              <a:rPr lang="ru-RU" dirty="0">
                <a:solidFill>
                  <a:schemeClr val="tx1"/>
                </a:solidFill>
              </a:rPr>
              <a:t>чернослива  и  дал  продавцу  500  рублей.  Сколько  рублей  сдачи  должен получить покупатель</a:t>
            </a:r>
            <a:r>
              <a:rPr lang="ru-RU" dirty="0" smtClean="0">
                <a:solidFill>
                  <a:schemeClr val="tx1"/>
                </a:solidFill>
              </a:rPr>
              <a:t>?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Курага </a:t>
            </a:r>
            <a:r>
              <a:rPr lang="ru-RU" dirty="0" smtClean="0">
                <a:solidFill>
                  <a:schemeClr val="tx1"/>
                </a:solidFill>
              </a:rPr>
              <a:t>150                               </a:t>
            </a:r>
            <a:r>
              <a:rPr lang="ru-RU" dirty="0">
                <a:solidFill>
                  <a:schemeClr val="tx1"/>
                </a:solidFill>
              </a:rPr>
              <a:t>Чернослив </a:t>
            </a:r>
            <a:r>
              <a:rPr lang="ru-RU" dirty="0" smtClean="0">
                <a:solidFill>
                  <a:schemeClr val="tx1"/>
                </a:solidFill>
              </a:rPr>
              <a:t>200</a:t>
            </a:r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4" name="Рисунок 3" descr="https://static.tildacdn.com/tild3563-3135-4362-b961-663061626333/9cfc652db194f655b97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708920"/>
            <a:ext cx="1783715" cy="1621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vkus-traditsyi.ru/wp-content/uploads/2020/05/Chernosliv-bez-kostochki-Uzbekistan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510165"/>
            <a:ext cx="1819910" cy="18199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9766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404664"/>
            <a:ext cx="748883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1 вариант</a:t>
            </a:r>
            <a:endParaRPr lang="ru-RU" sz="3200" dirty="0"/>
          </a:p>
          <a:p>
            <a:r>
              <a:rPr lang="ru-RU" sz="3200" dirty="0"/>
              <a:t>1) 5х – 3 = 12       Ответ: 3</a:t>
            </a:r>
          </a:p>
          <a:p>
            <a:r>
              <a:rPr lang="ru-RU" sz="3200" dirty="0"/>
              <a:t>2) 6х – 14 = 1 + 3х Ответ : 5</a:t>
            </a:r>
          </a:p>
          <a:p>
            <a:r>
              <a:rPr lang="ru-RU" sz="3200" dirty="0"/>
              <a:t>3) 7х + 17 = х – 1   Ответ: -3</a:t>
            </a:r>
          </a:p>
          <a:p>
            <a:r>
              <a:rPr lang="ru-RU" sz="3200" dirty="0"/>
              <a:t>4) -4х + 1 = 13  Ответ: -3</a:t>
            </a:r>
          </a:p>
          <a:p>
            <a:r>
              <a:rPr lang="ru-RU" sz="3200" dirty="0"/>
              <a:t>5) (х – 41) – 21 = 8  Ответ: 70</a:t>
            </a:r>
          </a:p>
          <a:p>
            <a:r>
              <a:rPr lang="ru-RU" sz="3200" b="1" dirty="0"/>
              <a:t>2 вариант</a:t>
            </a:r>
            <a:endParaRPr lang="ru-RU" sz="3200" dirty="0"/>
          </a:p>
          <a:p>
            <a:r>
              <a:rPr lang="ru-RU" sz="3200" dirty="0"/>
              <a:t> 1) 5х – 8= 12       Ответ: 4</a:t>
            </a:r>
          </a:p>
          <a:p>
            <a:r>
              <a:rPr lang="ru-RU" sz="3200" dirty="0"/>
              <a:t>2) 6х +16 = 1 + 3х Ответ : -5</a:t>
            </a:r>
          </a:p>
          <a:p>
            <a:r>
              <a:rPr lang="ru-RU" sz="3200" dirty="0"/>
              <a:t>3) 7х - 17 = х +1   Ответ: 3</a:t>
            </a:r>
          </a:p>
          <a:p>
            <a:r>
              <a:rPr lang="ru-RU" sz="3200" dirty="0"/>
              <a:t>4) -4х -3 = 13  Ответ: -4</a:t>
            </a:r>
          </a:p>
          <a:p>
            <a:r>
              <a:rPr lang="ru-RU" sz="3200" dirty="0"/>
              <a:t>5) (х – 11) – 21 = 5  Ответ: </a:t>
            </a:r>
            <a:r>
              <a:rPr lang="ru-RU" sz="3200" dirty="0" smtClean="0"/>
              <a:t>36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48026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67744" y="1196752"/>
            <a:ext cx="567037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/>
              <a:t>Оцениваем работу:</a:t>
            </a:r>
            <a:endParaRPr lang="ru-RU" sz="4400" dirty="0"/>
          </a:p>
          <a:p>
            <a:r>
              <a:rPr lang="ru-RU" sz="4400" b="1" dirty="0"/>
              <a:t>0 ошибок- «</a:t>
            </a:r>
            <a:r>
              <a:rPr lang="ru-RU" sz="4400" b="1" dirty="0">
                <a:solidFill>
                  <a:srgbClr val="FF0000"/>
                </a:solidFill>
              </a:rPr>
              <a:t>5</a:t>
            </a:r>
            <a:r>
              <a:rPr lang="ru-RU" sz="4400" b="1" dirty="0"/>
              <a:t>»</a:t>
            </a:r>
            <a:endParaRPr lang="ru-RU" sz="4400" dirty="0"/>
          </a:p>
          <a:p>
            <a:r>
              <a:rPr lang="ru-RU" sz="4400" b="1" dirty="0"/>
              <a:t>1 ошибка- «</a:t>
            </a:r>
            <a:r>
              <a:rPr lang="ru-RU" sz="4400" b="1" dirty="0">
                <a:solidFill>
                  <a:srgbClr val="FF0000"/>
                </a:solidFill>
              </a:rPr>
              <a:t>4</a:t>
            </a:r>
            <a:r>
              <a:rPr lang="ru-RU" sz="4400" b="1" dirty="0"/>
              <a:t>»</a:t>
            </a:r>
            <a:endParaRPr lang="ru-RU" sz="4400" dirty="0"/>
          </a:p>
          <a:p>
            <a:r>
              <a:rPr lang="ru-RU" sz="4400" b="1" dirty="0"/>
              <a:t>2 ошибки- «</a:t>
            </a:r>
            <a:r>
              <a:rPr lang="ru-RU" sz="4400" b="1" dirty="0">
                <a:solidFill>
                  <a:srgbClr val="FF0000"/>
                </a:solidFill>
              </a:rPr>
              <a:t>3</a:t>
            </a:r>
            <a:r>
              <a:rPr lang="ru-RU" sz="4400" b="1" dirty="0"/>
              <a:t>»</a:t>
            </a:r>
            <a:endParaRPr lang="ru-RU" sz="4400" dirty="0"/>
          </a:p>
          <a:p>
            <a:r>
              <a:rPr lang="ru-RU" sz="4400" b="1" dirty="0"/>
              <a:t>3 ошибки- «</a:t>
            </a:r>
            <a:r>
              <a:rPr lang="ru-RU" sz="4400" b="1" dirty="0">
                <a:solidFill>
                  <a:srgbClr val="FF0000"/>
                </a:solidFill>
              </a:rPr>
              <a:t>2</a:t>
            </a:r>
            <a:r>
              <a:rPr lang="ru-RU" sz="4400" b="1" dirty="0"/>
              <a:t>»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396134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980728"/>
            <a:ext cx="8352928" cy="4752528"/>
          </a:xfrm>
        </p:spPr>
        <p:txBody>
          <a:bodyPr>
            <a:normAutofit fontScale="90000"/>
          </a:bodyPr>
          <a:lstStyle/>
          <a:p>
            <a:r>
              <a:rPr lang="ru-RU" sz="6600" dirty="0" smtClean="0">
                <a:solidFill>
                  <a:srgbClr val="FF0000"/>
                </a:solidFill>
              </a:rPr>
              <a:t>Д\З</a:t>
            </a:r>
            <a:r>
              <a:rPr lang="ru-RU" sz="6600" dirty="0" smtClean="0"/>
              <a:t> </a:t>
            </a:r>
            <a:br>
              <a:rPr lang="ru-RU" sz="6600" dirty="0" smtClean="0"/>
            </a:br>
            <a:r>
              <a:rPr lang="ru-RU" sz="6600" dirty="0" err="1" smtClean="0">
                <a:solidFill>
                  <a:srgbClr val="FF0000"/>
                </a:solidFill>
              </a:rPr>
              <a:t>стр</a:t>
            </a:r>
            <a:r>
              <a:rPr lang="ru-RU" sz="6600" dirty="0" smtClean="0">
                <a:solidFill>
                  <a:srgbClr val="FF0000"/>
                </a:solidFill>
              </a:rPr>
              <a:t> 122 №628 №626 (г-з)</a:t>
            </a:r>
            <a:br>
              <a:rPr lang="ru-RU" sz="6600" dirty="0" smtClean="0">
                <a:solidFill>
                  <a:srgbClr val="FF0000"/>
                </a:solidFill>
              </a:rPr>
            </a:br>
            <a:r>
              <a:rPr lang="ru-RU" sz="6600" dirty="0" smtClean="0">
                <a:solidFill>
                  <a:srgbClr val="FF0000"/>
                </a:solidFill>
              </a:rPr>
              <a:t/>
            </a:r>
            <a:br>
              <a:rPr lang="ru-RU" sz="6600" dirty="0" smtClean="0">
                <a:solidFill>
                  <a:srgbClr val="FF0000"/>
                </a:solidFill>
              </a:rPr>
            </a:br>
            <a:r>
              <a:rPr lang="ru-RU" sz="4800" dirty="0" smtClean="0">
                <a:solidFill>
                  <a:schemeClr val="bg2">
                    <a:lumMod val="50000"/>
                  </a:schemeClr>
                </a:solidFill>
              </a:rPr>
              <a:t>Спасибо </a:t>
            </a:r>
            <a:r>
              <a:rPr lang="ru-RU" sz="4800" dirty="0">
                <a:solidFill>
                  <a:schemeClr val="bg2">
                    <a:lumMod val="50000"/>
                  </a:schemeClr>
                </a:solidFill>
              </a:rPr>
              <a:t>за урок!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455786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97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834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0"/>
            <a:ext cx="9991725" cy="666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1989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08520" y="32009"/>
            <a:ext cx="9433048" cy="682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7734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48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07797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42" y="-8348"/>
            <a:ext cx="12192000" cy="812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3192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35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918648" cy="2188840"/>
          </a:xfrm>
        </p:spPr>
        <p:txBody>
          <a:bodyPr>
            <a:normAutofit/>
          </a:bodyPr>
          <a:lstStyle/>
          <a:p>
            <a:r>
              <a:rPr lang="ru-RU" sz="7200" b="1" dirty="0">
                <a:solidFill>
                  <a:srgbClr val="FF0000"/>
                </a:solidFill>
              </a:rPr>
              <a:t>Читаем, понимаем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980728"/>
            <a:ext cx="8172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/>
              <a:t>Считаем, решаем</a:t>
            </a:r>
          </a:p>
        </p:txBody>
      </p:sp>
    </p:spTree>
    <p:extLst>
      <p:ext uri="{BB962C8B-B14F-4D97-AF65-F5344CB8AC3E}">
        <p14:creationId xmlns:p14="http://schemas.microsoft.com/office/powerpoint/2010/main" val="107856894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/>
            <a:r>
              <a:rPr lang="ru-RU" sz="4400" dirty="0" smtClean="0"/>
              <a:t>(</a:t>
            </a:r>
            <a:r>
              <a:rPr lang="ru-RU" sz="4400" dirty="0"/>
              <a:t>а – 15) – 16 = 18</a:t>
            </a:r>
          </a:p>
          <a:p>
            <a:pPr marL="0" lvl="0" indent="0" algn="ctr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18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259</TotalTime>
  <Words>197</Words>
  <Application>Microsoft Office PowerPoint</Application>
  <PresentationFormat>Экран (4:3)</PresentationFormat>
  <Paragraphs>30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Читаем, понимаем</vt:lpstr>
      <vt:lpstr>Презентация PowerPoint</vt:lpstr>
      <vt:lpstr>Презентация PowerPoint</vt:lpstr>
      <vt:lpstr>Презентация PowerPoint</vt:lpstr>
      <vt:lpstr>Презентация PowerPoint</vt:lpstr>
      <vt:lpstr>Д\З  стр 122 №628 №626 (г-з)  Спасибо за урок!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Isa Saydulaev</dc:creator>
  <cp:lastModifiedBy>Admin</cp:lastModifiedBy>
  <cp:revision>13</cp:revision>
  <dcterms:created xsi:type="dcterms:W3CDTF">2022-01-30T18:52:18Z</dcterms:created>
  <dcterms:modified xsi:type="dcterms:W3CDTF">2022-02-14T09:11:16Z</dcterms:modified>
</cp:coreProperties>
</file>