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8" r:id="rId3"/>
    <p:sldId id="257" r:id="rId4"/>
    <p:sldId id="256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D84F4-15E7-473C-AC68-C634C8F6377B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594B4-7F8A-4755-8771-1DA184CEC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661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C594B4-7F8A-4755-8771-1DA184CEC2F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63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2F2E8-400E-44F6-B3AB-9DE853B5EA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90F3D6-A1F8-498D-960E-A85C22A882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5EC776-9916-403D-B336-582890929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92E777-15B5-4A9C-A746-D878A0F6E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6178D1-FE29-414E-BA0F-77DE1F07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1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A6C05-606D-4FC0-9F83-8215AAD8D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E7F850-D579-4E56-B2B6-8526397438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A827F1-6BAC-46BE-8395-BEF631FAF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37C94B-1135-4E71-B73C-C6EC83575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256144-A055-4379-BDC3-D9F10DDC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432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9A6A8B6-1CA8-4EA3-9787-56DC267C5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63D4DF-4116-422F-83FF-71C6B28C0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5F4A01-B388-4DE0-9420-A63FEF06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94FC6F-1B9C-4042-83A1-30F8A54E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CE0D8D-4E5A-4BEA-B3E8-AFE4498DC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01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18DE0-0FCA-48E3-BA9F-3F5623AF4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069AB1-C6C0-4C6C-8572-331CCF9A5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A418DD-6CE9-427B-B58B-E26EBC3D8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3A0751-5457-44A6-87CA-62F066F03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AFAE52-5F2B-4A94-A339-048ADDFF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72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1DB53-D173-41F0-BFE9-39C7CCAD6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D579E3-F8BB-4796-93F6-ED6B5331C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65C326-CA0A-46F3-A9ED-F31F5C968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4BA505-CC15-4934-928A-950BB404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156B70-6FD3-44E4-8895-8FF588580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75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95C766-CC31-4BC9-8896-FB8D9C7DE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3AC6D6-FB77-4C65-A298-234B8AA77A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1F2DB6-4A1D-4DFE-AA26-C9B63F5CB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FE64EF-99BF-42F3-8364-6A04C96E3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FE8794-955B-4EA9-ADC5-4BAD61850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44C5CE-BFF6-4E8D-BCD4-B4C7C056D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306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F76AF-8ACA-4A8C-84FF-BB7D0C2D6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359E8F-E9EC-4E3B-A2F5-43CD29754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46B615-1437-46DC-BCE3-F78D87C1B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F2F78EF-7E08-43B7-9E9A-9021218F0F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7D13E7E-F751-4915-96A0-C8A7A2CA25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0D0E5C4-77BF-4B9C-8832-4791DE604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21BA5DF-6D3A-4E75-916F-78869F5F5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DF337D2-E8AC-40BE-872A-A9F4089E5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22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117F5-4313-41B8-81A2-02AEF4A45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48C78C6-D13C-49C5-B98A-B073B1B6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C26FD81-C2E2-4AE1-891F-B4D89318E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714954-3253-48AD-BE53-4561A6F42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307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76EF2DD-71F1-4C50-81CD-B0F59DF50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F48B55-0CA0-4AF8-AC07-02F3F5308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F9203F-8A49-4519-ACA0-63949431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2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B08304-3A94-4CE3-8DD0-CABF1D0CC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1A2C75-AADB-4121-A15E-BED54AC84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DB662F-13E1-4FD8-883D-65460338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57A8F1-C920-48CB-A02D-595D23DCC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4656B0-7453-49AF-9B6D-06965F81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574DB9-F4D5-4441-BE25-BA0F6DBCD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326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13B5E-1576-4E85-A54E-10B3CE1C4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797D290-3849-4E50-98D0-B8B3994B7D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AD9513-BBCA-46B7-9453-5C3349B119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B3F086-A358-4BF4-9867-E6A2AECBA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D0FDAF-1C54-469E-ADC2-9B57D6ED9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B04EC3-9194-44E0-801C-31E2C48E3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5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5C31A-1C58-452B-A8D0-F8D0CFB46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FC2B7F-AD9D-48B7-BEFE-1DE5B8FDA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12BB0E-5615-4046-ACDC-DA23C1C891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8C2F5-9179-45BA-8FB1-43AA96B8EA94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4F02E0-A4DE-43D5-B2F7-DF21653343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027C98-1C39-4C99-A5FE-A334A1F112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D87AE-14B7-4B7C-A602-65980E22D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54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98CCAF-3452-429C-8709-0A46150507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859" y="194733"/>
            <a:ext cx="2143125" cy="2133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9339D5-586A-4C7E-81A4-48E70B6FAD53}"/>
              </a:ext>
            </a:extLst>
          </p:cNvPr>
          <p:cNvSpPr txBox="1"/>
          <p:nvPr/>
        </p:nvSpPr>
        <p:spPr>
          <a:xfrm>
            <a:off x="1659466" y="1644134"/>
            <a:ext cx="727004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«Новые технологии повышения эффективности»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7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8241FF-125C-4462-806E-14B800F640F8}"/>
              </a:ext>
            </a:extLst>
          </p:cNvPr>
          <p:cNvSpPr txBox="1"/>
          <p:nvPr/>
        </p:nvSpPr>
        <p:spPr>
          <a:xfrm>
            <a:off x="654755" y="327379"/>
            <a:ext cx="10938933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600" b="1" i="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мастермайнд</a:t>
            </a:r>
            <a:r>
              <a:rPr lang="ru-RU" sz="36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Мастермайнд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  это групповой формат близких по духу людей, которые регулярно встречаются вместе, чтобы поддерживать друг друга и помогать с личными и профессиональными проблемами.</a:t>
            </a:r>
          </a:p>
          <a:p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Мастермайнд</a:t>
            </a:r>
            <a:r>
              <a:rPr lang="ru-RU" sz="36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-группа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ваш «личный совет директоров», который поможет достичь своих целей, получить новый опыт и поддержку в трудные моменты.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64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6214DA-6761-481A-826D-AE970D04F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12" y="354300"/>
            <a:ext cx="11029244" cy="614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88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1A8A8E-4C3C-44B0-BF6E-1619DE10D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7" y="387190"/>
            <a:ext cx="11435645" cy="631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08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">
            <a:extLst>
              <a:ext uri="{FF2B5EF4-FFF2-40B4-BE49-F238E27FC236}">
                <a16:creationId xmlns:a16="http://schemas.microsoft.com/office/drawing/2014/main" id="{4EBBE09F-E604-4B66-A4BD-6D36AA0EAE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333" y="0"/>
            <a:ext cx="11887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1957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64</Words>
  <Application>Microsoft Office PowerPoint</Application>
  <PresentationFormat>Широкоэкранный</PresentationFormat>
  <Paragraphs>6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apple-city</dc:creator>
  <cp:lastModifiedBy>apple-city</cp:lastModifiedBy>
  <cp:revision>2</cp:revision>
  <dcterms:created xsi:type="dcterms:W3CDTF">2024-08-21T11:07:43Z</dcterms:created>
  <dcterms:modified xsi:type="dcterms:W3CDTF">2024-08-21T11:58:39Z</dcterms:modified>
</cp:coreProperties>
</file>